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8"/>
  </p:notes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57" r:id="rId11"/>
    <p:sldId id="269" r:id="rId12"/>
    <p:sldId id="300" r:id="rId13"/>
    <p:sldId id="303" r:id="rId14"/>
    <p:sldId id="265" r:id="rId15"/>
    <p:sldId id="271" r:id="rId16"/>
    <p:sldId id="301" r:id="rId17"/>
    <p:sldId id="272" r:id="rId18"/>
    <p:sldId id="298" r:id="rId19"/>
    <p:sldId id="302" r:id="rId20"/>
    <p:sldId id="304" r:id="rId21"/>
    <p:sldId id="305" r:id="rId22"/>
    <p:sldId id="290" r:id="rId23"/>
    <p:sldId id="294" r:id="rId24"/>
    <p:sldId id="295" r:id="rId25"/>
    <p:sldId id="291" r:id="rId26"/>
    <p:sldId id="275" r:id="rId27"/>
    <p:sldId id="285" r:id="rId28"/>
    <p:sldId id="310" r:id="rId29"/>
    <p:sldId id="311" r:id="rId30"/>
    <p:sldId id="309" r:id="rId31"/>
    <p:sldId id="306" r:id="rId32"/>
    <p:sldId id="293" r:id="rId33"/>
    <p:sldId id="276" r:id="rId34"/>
    <p:sldId id="296" r:id="rId35"/>
    <p:sldId id="308" r:id="rId36"/>
    <p:sldId id="29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060D-444C-4D77-8CB6-E34035874F0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CBE94-D806-4F08-8431-B25C9CAC1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5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9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7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4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room5.doe.state.nj.us/directory/" TargetMode="External"/><Relationship Id="rId2" Type="http://schemas.openxmlformats.org/officeDocument/2006/relationships/hyperlink" Target="https://homeroom6.doe.state.nj.us/schoolethics/login-officials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.gov/education/ethics/fds/index.shtml" TargetMode="External"/><Relationship Id="rId2" Type="http://schemas.openxmlformats.org/officeDocument/2006/relationships/hyperlink" Target="mailto:school.ethics@doe.nj.go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56D6273C-3B0C-467E-B2F1-0EC0DFFAF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21F8F60E-72DE-4D3E-BF20-B3B4294CB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7" name="Straight Connector 20">
            <a:extLst>
              <a:ext uri="{FF2B5EF4-FFF2-40B4-BE49-F238E27FC236}">
                <a16:creationId xmlns:a16="http://schemas.microsoft.com/office/drawing/2014/main" id="{B5CBC3F9-8258-4152-846F-6D3E890E0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2">
            <a:extLst>
              <a:ext uri="{FF2B5EF4-FFF2-40B4-BE49-F238E27FC236}">
                <a16:creationId xmlns:a16="http://schemas.microsoft.com/office/drawing/2014/main" id="{B917F289-8C4B-46F5-B5E0-C41C26C44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75D5CE-C843-4465-A2E0-420416E6E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553" y="893398"/>
            <a:ext cx="6019601" cy="3187208"/>
          </a:xfrm>
        </p:spPr>
        <p:txBody>
          <a:bodyPr>
            <a:normAutofit fontScale="90000"/>
          </a:bodyPr>
          <a:lstStyle/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Ethics Commission</a:t>
            </a:r>
            <a:br>
              <a:rPr lang="en-US" sz="5600" dirty="0"/>
            </a:br>
            <a:br>
              <a:rPr lang="en-US" sz="5600" dirty="0"/>
            </a:br>
            <a:endParaRPr lang="en-US" sz="5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2868-6403-4FD4-BE2D-01E09A08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933" y="4141784"/>
            <a:ext cx="5958841" cy="1388165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Uploading and Submitting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Personal/Relative and Financial Disclosure Statements</a:t>
            </a:r>
          </a:p>
        </p:txBody>
      </p:sp>
      <p:pic>
        <p:nvPicPr>
          <p:cNvPr id="7" name="Picture 6" descr="Logo: State of New Jersey, Department of Education.">
            <a:extLst>
              <a:ext uri="{FF2B5EF4-FFF2-40B4-BE49-F238E27FC236}">
                <a16:creationId xmlns:a16="http://schemas.microsoft.com/office/drawing/2014/main" id="{9658B039-E4AE-494C-8A11-5100C7929C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5" y="1860302"/>
            <a:ext cx="3135414" cy="31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5C93CB-8BFC-4912-88D2-5EE7F0BF2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FOUR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53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7F418-8670-49D1-B531-57E3C28449E6}"/>
              </a:ext>
            </a:extLst>
          </p:cNvPr>
          <p:cNvSpPr txBox="1"/>
          <p:nvPr/>
        </p:nvSpPr>
        <p:spPr>
          <a:xfrm>
            <a:off x="1359017" y="2567031"/>
            <a:ext cx="9781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have completed your Disclosure Statements,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download and save the PDF file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your computer,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g., your desktop.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4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D25C98-A729-3DD7-8B55-EBB173385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63" y="494522"/>
            <a:ext cx="11392678" cy="474834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C3F091C6-818B-B1AB-E422-B4776F0D48B5}"/>
              </a:ext>
            </a:extLst>
          </p:cNvPr>
          <p:cNvSpPr/>
          <p:nvPr/>
        </p:nvSpPr>
        <p:spPr>
          <a:xfrm>
            <a:off x="9825220" y="419021"/>
            <a:ext cx="979799" cy="3671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D08FB9-E181-606E-AC03-3F5815F95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69" y="503339"/>
            <a:ext cx="10645629" cy="563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1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C125D4-36D4-4A71-ACB4-26A691100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FIVE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8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E4368A-74DF-45EA-9262-2D209B146D04}"/>
              </a:ext>
            </a:extLst>
          </p:cNvPr>
          <p:cNvSpPr txBox="1"/>
          <p:nvPr/>
        </p:nvSpPr>
        <p:spPr>
          <a:xfrm>
            <a:off x="1308683" y="2321004"/>
            <a:ext cx="9915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the PDF file is saved on your computer, you can close the window, and return to the filing application.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4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476684-5BE3-822C-1FF5-944F7A2CE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26" y="662731"/>
            <a:ext cx="11643919" cy="529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02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SIX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23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C09FAC-B9D9-4F23-BA23-B99DD3B31F96}"/>
              </a:ext>
            </a:extLst>
          </p:cNvPr>
          <p:cNvSpPr txBox="1"/>
          <p:nvPr/>
        </p:nvSpPr>
        <p:spPr>
          <a:xfrm>
            <a:off x="1023457" y="2421617"/>
            <a:ext cx="10444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back in the filing application, select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”; find your saved PDF Disclosure Statements on your computer;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the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                                       and then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A35D99-4A72-6265-0943-7743049AA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64" y="581114"/>
            <a:ext cx="11271902" cy="5297618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816ED52B-0155-CB16-ADD1-07573F7239FA}"/>
              </a:ext>
            </a:extLst>
          </p:cNvPr>
          <p:cNvSpPr/>
          <p:nvPr/>
        </p:nvSpPr>
        <p:spPr>
          <a:xfrm>
            <a:off x="-294744" y="3106738"/>
            <a:ext cx="850221" cy="322262"/>
          </a:xfrm>
          <a:prstGeom prst="rightArrow">
            <a:avLst>
              <a:gd name="adj1" fmla="val 34089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C15D2-4D2A-454B-9DD7-E0623A892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ONE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25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C3607D-8FD7-4F93-F9AE-CB6A85A8B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836" y="833075"/>
            <a:ext cx="8802328" cy="51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46E0C3-A785-334B-7898-D1DA4B606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62" y="856891"/>
            <a:ext cx="8783276" cy="5144218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B252B619-8D65-7E8B-F044-2D70075DB04E}"/>
              </a:ext>
            </a:extLst>
          </p:cNvPr>
          <p:cNvSpPr/>
          <p:nvPr/>
        </p:nvSpPr>
        <p:spPr>
          <a:xfrm>
            <a:off x="7273255" y="5511567"/>
            <a:ext cx="1179744" cy="32717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0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SEVEN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96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AFBB20-8339-4EE4-8F69-AC5A683D54BE}"/>
              </a:ext>
            </a:extLst>
          </p:cNvPr>
          <p:cNvSpPr txBox="1"/>
          <p:nvPr/>
        </p:nvSpPr>
        <p:spPr>
          <a:xfrm>
            <a:off x="1191237" y="2525086"/>
            <a:ext cx="10108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,” you should see the PDF version of your Disclosure Statements next to the button which says,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5FD0AC-7FB9-6471-9A9E-1A5EDE784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4" y="802434"/>
            <a:ext cx="11504645" cy="4958700"/>
          </a:xfrm>
          <a:prstGeom prst="rect">
            <a:avLst/>
          </a:prstGeom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CBD5EF8A-7EA7-C552-B5AF-24B6897EFDA6}"/>
              </a:ext>
            </a:extLst>
          </p:cNvPr>
          <p:cNvSpPr/>
          <p:nvPr/>
        </p:nvSpPr>
        <p:spPr>
          <a:xfrm>
            <a:off x="2297557" y="3092670"/>
            <a:ext cx="1452322" cy="37822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1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EIGHT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232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1020660" y="1666121"/>
            <a:ext cx="10486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Next, click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 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Uploading your Disclosure Statements will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submit them.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88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752B99-FC1D-8DC0-D29D-0AD541534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51" y="578841"/>
            <a:ext cx="11358694" cy="5043194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0B805444-0667-B827-951E-80366186A32F}"/>
              </a:ext>
            </a:extLst>
          </p:cNvPr>
          <p:cNvSpPr/>
          <p:nvPr/>
        </p:nvSpPr>
        <p:spPr>
          <a:xfrm>
            <a:off x="1166070" y="3328332"/>
            <a:ext cx="1137798" cy="37767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55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526796"/>
            <a:ext cx="104862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your Disclosure Statements were “uploaded” successfully, the system will note,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 successful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your Disclosure Statements are “uploaded,”  you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 changes to your Disclosure Statements.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7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58F9EB-F05E-2474-84ED-4FE8180B2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84" y="679508"/>
            <a:ext cx="11165747" cy="4994550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2842C416-CA9D-3740-FD0C-D4AA23A32A98}"/>
              </a:ext>
            </a:extLst>
          </p:cNvPr>
          <p:cNvSpPr/>
          <p:nvPr/>
        </p:nvSpPr>
        <p:spPr>
          <a:xfrm>
            <a:off x="5410899" y="3001579"/>
            <a:ext cx="978408" cy="350407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F4A53-C820-4E1E-9112-ED9AE94886FE}"/>
              </a:ext>
            </a:extLst>
          </p:cNvPr>
          <p:cNvSpPr txBox="1"/>
          <p:nvPr/>
        </p:nvSpPr>
        <p:spPr>
          <a:xfrm>
            <a:off x="427839" y="1719743"/>
            <a:ext cx="1139224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log-in page (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https://homeroom6.doe.state.nj.us/schoolethics/login-officials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enter your school district’s code, your last name (not case sensitive), and your PIN. 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business administrator/board secretary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 you with your PIN.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find your school district code here: 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https://homeroom5.doe.state.nj.us/directory/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7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719743"/>
            <a:ext cx="10486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want to view your filing, click on “Click here to download your Disclosure Statements.”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need to modify your Disclosure Statements, you will need to make the changes, and then upload a new PDF version of your Disclosure Statements.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97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D58FCA-61D4-FF7A-63B3-7B9C38604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75" y="729842"/>
            <a:ext cx="11392250" cy="5989739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98B0E312-56BD-45FF-1015-0339A0A0C288}"/>
              </a:ext>
            </a:extLst>
          </p:cNvPr>
          <p:cNvSpPr/>
          <p:nvPr/>
        </p:nvSpPr>
        <p:spPr>
          <a:xfrm>
            <a:off x="3112315" y="3275334"/>
            <a:ext cx="978408" cy="307331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56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NINE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8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2EAE1-1F12-4DF7-AE18-9AFC424E876B}"/>
              </a:ext>
            </a:extLst>
          </p:cNvPr>
          <p:cNvSpPr txBox="1"/>
          <p:nvPr/>
        </p:nvSpPr>
        <p:spPr>
          <a:xfrm>
            <a:off x="1073791" y="1971413"/>
            <a:ext cx="105197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finished, and want to submit your Disclosure Statements,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 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your Disclosure Statements are submitted, you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modify them.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your filing has been submitted,  your filing status will change to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and will be pending review by your 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administrator/board secretary.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13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0F7CF3-4042-FE53-0D3F-56767F1AB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3" y="645952"/>
            <a:ext cx="11207692" cy="5301842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D6A80DFD-D10A-17DF-3124-3AFBA1A3A087}"/>
              </a:ext>
            </a:extLst>
          </p:cNvPr>
          <p:cNvSpPr/>
          <p:nvPr/>
        </p:nvSpPr>
        <p:spPr>
          <a:xfrm>
            <a:off x="1208015" y="1786854"/>
            <a:ext cx="1392572" cy="39235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1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248E8C-03EB-0BE8-03A5-0F8ED8180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05" y="771787"/>
            <a:ext cx="11450972" cy="540251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239222DF-9536-A48B-7563-510D116829BA}"/>
              </a:ext>
            </a:extLst>
          </p:cNvPr>
          <p:cNvSpPr/>
          <p:nvPr/>
        </p:nvSpPr>
        <p:spPr>
          <a:xfrm>
            <a:off x="8657439" y="1367405"/>
            <a:ext cx="1389467" cy="37750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0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9C8A30-588B-4BE8-9039-38BA2AE9D676}"/>
              </a:ext>
            </a:extLst>
          </p:cNvPr>
          <p:cNvSpPr txBox="1"/>
          <p:nvPr/>
        </p:nvSpPr>
        <p:spPr>
          <a:xfrm>
            <a:off x="1031846" y="2321004"/>
            <a:ext cx="9454392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school.ethics@doe.nj.gov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School Ethics Commission’s website: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https://www.nj.gov/education/ethics/fds/index.shtml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6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6EE56102-2F3C-4B79-97DE-5AC667D224B6}"/>
              </a:ext>
            </a:extLst>
          </p:cNvPr>
          <p:cNvSpPr/>
          <p:nvPr/>
        </p:nvSpPr>
        <p:spPr>
          <a:xfrm>
            <a:off x="1782075" y="3117877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B05EAF6-321A-495B-82FE-983CFFDD1967}"/>
              </a:ext>
            </a:extLst>
          </p:cNvPr>
          <p:cNvSpPr/>
          <p:nvPr/>
        </p:nvSpPr>
        <p:spPr>
          <a:xfrm>
            <a:off x="1800760" y="3928620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F3DABD-5577-4EF8-86E1-1420700F6BF8}"/>
              </a:ext>
            </a:extLst>
          </p:cNvPr>
          <p:cNvSpPr/>
          <p:nvPr/>
        </p:nvSpPr>
        <p:spPr>
          <a:xfrm>
            <a:off x="1838131" y="4714471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27877A6-4CD7-425E-A2FB-ED1474792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7" y="466725"/>
            <a:ext cx="7172325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DDE4A-7D21-47D7-80BF-6024FCF6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TWO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7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E7E81D-451C-4F10-9CF5-E06D2ABC585A}"/>
              </a:ext>
            </a:extLst>
          </p:cNvPr>
          <p:cNvSpPr txBox="1"/>
          <p:nvPr/>
        </p:nvSpPr>
        <p:spPr>
          <a:xfrm>
            <a:off x="1711354" y="2063692"/>
            <a:ext cx="90013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are logged-in to the filing application, click on the link which says,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here to download your Disclosure Statements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5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935C07-3DB3-8C28-EB72-B717214DD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83" y="402673"/>
            <a:ext cx="11014745" cy="5041782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31882E4-C665-FA3F-154A-A3C57DDC4DCC}"/>
              </a:ext>
            </a:extLst>
          </p:cNvPr>
          <p:cNvSpPr/>
          <p:nvPr/>
        </p:nvSpPr>
        <p:spPr>
          <a:xfrm>
            <a:off x="-553673" y="2265027"/>
            <a:ext cx="889233" cy="31685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47265-0A5F-4A6D-98DC-19658DE76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THREE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379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6BE491-6EDF-455F-B9B1-AFEB2698E86F}"/>
              </a:ext>
            </a:extLst>
          </p:cNvPr>
          <p:cNvSpPr txBox="1"/>
          <p:nvPr/>
        </p:nvSpPr>
        <p:spPr>
          <a:xfrm>
            <a:off x="822121" y="2223083"/>
            <a:ext cx="108637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your Disclosure Statements by filling out each field, and </a:t>
            </a:r>
          </a:p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answering every question.  </a:t>
            </a:r>
          </a:p>
          <a:p>
            <a:pPr algn="ctr"/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remember to certify your answers, and to date your filing.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807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473</Words>
  <Application>Microsoft Office PowerPoint</Application>
  <PresentationFormat>Widescreen</PresentationFormat>
  <Paragraphs>55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Corbel</vt:lpstr>
      <vt:lpstr>Times New Roman</vt:lpstr>
      <vt:lpstr>Basis</vt:lpstr>
      <vt:lpstr>School Ethics Commission  </vt:lpstr>
      <vt:lpstr>STEP ONE</vt:lpstr>
      <vt:lpstr>PowerPoint Presentation</vt:lpstr>
      <vt:lpstr>PowerPoint Presentation</vt:lpstr>
      <vt:lpstr>STEP TWO</vt:lpstr>
      <vt:lpstr>PowerPoint Presentation</vt:lpstr>
      <vt:lpstr>PowerPoint Presentation</vt:lpstr>
      <vt:lpstr>STEP THREE</vt:lpstr>
      <vt:lpstr>PowerPoint Presentation</vt:lpstr>
      <vt:lpstr>STEP FOUR</vt:lpstr>
      <vt:lpstr>PowerPoint Presentation</vt:lpstr>
      <vt:lpstr>PowerPoint Presentation</vt:lpstr>
      <vt:lpstr>PowerPoint Presentation</vt:lpstr>
      <vt:lpstr>STEP FIVE</vt:lpstr>
      <vt:lpstr>PowerPoint Presentation</vt:lpstr>
      <vt:lpstr>PowerPoint Presentation</vt:lpstr>
      <vt:lpstr>STEP SIX</vt:lpstr>
      <vt:lpstr>PowerPoint Presentation</vt:lpstr>
      <vt:lpstr>PowerPoint Presentation</vt:lpstr>
      <vt:lpstr>PowerPoint Presentation</vt:lpstr>
      <vt:lpstr>PowerPoint Presentation</vt:lpstr>
      <vt:lpstr>STEP SEVEN</vt:lpstr>
      <vt:lpstr>PowerPoint Presentation</vt:lpstr>
      <vt:lpstr>PowerPoint Presentation</vt:lpstr>
      <vt:lpstr>STEP 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NINE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Ethics Commission</dc:title>
  <dc:creator>Whalen, Kathryn</dc:creator>
  <cp:lastModifiedBy>Pizzigoni, Jeannine</cp:lastModifiedBy>
  <cp:revision>50</cp:revision>
  <dcterms:created xsi:type="dcterms:W3CDTF">2021-02-26T02:49:21Z</dcterms:created>
  <dcterms:modified xsi:type="dcterms:W3CDTF">2024-01-09T16:39:59Z</dcterms:modified>
</cp:coreProperties>
</file>